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527" autoAdjust="0"/>
    <p:restoredTop sz="94952" autoAdjust="0"/>
  </p:normalViewPr>
  <p:slideViewPr>
    <p:cSldViewPr snapToGrid="0">
      <p:cViewPr varScale="1">
        <p:scale>
          <a:sx n="125" d="100"/>
          <a:sy n="125" d="100"/>
        </p:scale>
        <p:origin x="-456" y="-96"/>
      </p:cViewPr>
      <p:guideLst>
        <p:guide orient="horz" pos="3527"/>
        <p:guide pos="4177"/>
        <p:guide pos="41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3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1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5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1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4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2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5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5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3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1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952FA-ADD5-C444-A482-F56909FB2AD8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02618-96E0-A745-9995-9F3CC65C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Screen Shot 2015-03-09 at 3.20.18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" t="140" r="-42" b="-158"/>
          <a:stretch/>
        </p:blipFill>
        <p:spPr>
          <a:xfrm>
            <a:off x="450012" y="1490110"/>
            <a:ext cx="8240226" cy="4760346"/>
          </a:xfrm>
        </p:spPr>
      </p:pic>
      <p:sp>
        <p:nvSpPr>
          <p:cNvPr id="5" name="Rectangle 4"/>
          <p:cNvSpPr/>
          <p:nvPr/>
        </p:nvSpPr>
        <p:spPr>
          <a:xfrm>
            <a:off x="450012" y="1600117"/>
            <a:ext cx="5670155" cy="4490327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20184" y="1580115"/>
            <a:ext cx="1390037" cy="230017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0171" y="1840134"/>
            <a:ext cx="2290063" cy="3360245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00171" y="5290386"/>
            <a:ext cx="2280063" cy="630046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6662" y="1346296"/>
            <a:ext cx="267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A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7109" y="1221464"/>
            <a:ext cx="267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B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12868" y="1926305"/>
            <a:ext cx="24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C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2867" y="5053143"/>
            <a:ext cx="267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D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0012" y="6080444"/>
            <a:ext cx="8160223" cy="180012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585265" y="5925597"/>
            <a:ext cx="267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E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250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73813" y="1658452"/>
            <a:ext cx="341308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Switch to Select Mode</a:t>
            </a:r>
          </a:p>
          <a:p>
            <a:r>
              <a:rPr lang="en-US" sz="1500" dirty="0" smtClean="0"/>
              <a:t>Switch to rotate/pan mode</a:t>
            </a:r>
          </a:p>
          <a:p>
            <a:r>
              <a:rPr lang="en-US" sz="1500" dirty="0" smtClean="0"/>
              <a:t>Jump to Home View</a:t>
            </a:r>
          </a:p>
          <a:p>
            <a:r>
              <a:rPr lang="en-US" sz="1500" dirty="0" smtClean="0"/>
              <a:t>Set Home View</a:t>
            </a:r>
          </a:p>
          <a:p>
            <a:r>
              <a:rPr lang="en-US" sz="1500" dirty="0" smtClean="0"/>
              <a:t>Zoom so entire world is visible</a:t>
            </a:r>
          </a:p>
          <a:p>
            <a:r>
              <a:rPr lang="en-US" sz="1500" dirty="0" smtClean="0"/>
              <a:t>Set rotation point</a:t>
            </a:r>
          </a:p>
          <a:p>
            <a:r>
              <a:rPr lang="en-US" sz="1500" dirty="0" smtClean="0"/>
              <a:t>Toggle plane/perspective projection</a:t>
            </a:r>
            <a:endParaRPr lang="en-US" sz="1500" dirty="0"/>
          </a:p>
        </p:txBody>
      </p:sp>
      <p:sp>
        <p:nvSpPr>
          <p:cNvPr id="38" name="TextBox 37"/>
          <p:cNvSpPr txBox="1"/>
          <p:nvPr/>
        </p:nvSpPr>
        <p:spPr>
          <a:xfrm>
            <a:off x="5908734" y="4630430"/>
            <a:ext cx="242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Z</a:t>
            </a:r>
            <a:r>
              <a:rPr lang="en-US" sz="1200" dirty="0" smtClean="0"/>
              <a:t>oom in/out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56657" y="4601212"/>
            <a:ext cx="1500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Rotate around </a:t>
            </a:r>
          </a:p>
          <a:p>
            <a:pPr algn="r"/>
            <a:r>
              <a:rPr lang="en-US" sz="1200" dirty="0" smtClean="0"/>
              <a:t>Frame’s</a:t>
            </a:r>
            <a:r>
              <a:rPr lang="en-US" sz="1200" dirty="0"/>
              <a:t> </a:t>
            </a:r>
            <a:r>
              <a:rPr lang="en-US" sz="1200" dirty="0" smtClean="0"/>
              <a:t>X axis.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494215" y="5499860"/>
            <a:ext cx="1612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Rotate around </a:t>
            </a:r>
          </a:p>
          <a:p>
            <a:r>
              <a:rPr lang="en-US" sz="1200" dirty="0" smtClean="0"/>
              <a:t>Frame’s</a:t>
            </a:r>
            <a:r>
              <a:rPr lang="en-US" sz="1200" dirty="0"/>
              <a:t> Y</a:t>
            </a:r>
            <a:r>
              <a:rPr lang="en-US" sz="1200" dirty="0" smtClean="0"/>
              <a:t> axis.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883813" y="3442335"/>
            <a:ext cx="280682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 smtClean="0"/>
              <a:t>Splitter handle</a:t>
            </a:r>
            <a:endParaRPr lang="en-US" sz="1280" dirty="0"/>
          </a:p>
        </p:txBody>
      </p:sp>
      <p:sp>
        <p:nvSpPr>
          <p:cNvPr id="10" name="TextBox 9"/>
          <p:cNvSpPr txBox="1"/>
          <p:nvPr/>
        </p:nvSpPr>
        <p:spPr>
          <a:xfrm>
            <a:off x="-123352" y="1634953"/>
            <a:ext cx="196838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/>
              <a:t>Viewer Help</a:t>
            </a:r>
          </a:p>
          <a:p>
            <a:pPr algn="r"/>
            <a:r>
              <a:rPr lang="en-US" sz="1300" dirty="0" smtClean="0"/>
              <a:t>View Solids</a:t>
            </a:r>
          </a:p>
          <a:p>
            <a:pPr algn="r"/>
            <a:r>
              <a:rPr lang="en-US" sz="1300" dirty="0" smtClean="0"/>
              <a:t>View </a:t>
            </a:r>
            <a:r>
              <a:rPr lang="en-US" sz="1300" dirty="0" smtClean="0"/>
              <a:t>Wireframe</a:t>
            </a:r>
            <a:endParaRPr lang="en-US" sz="1300" dirty="0"/>
          </a:p>
          <a:p>
            <a:pPr algn="r"/>
            <a:r>
              <a:rPr lang="en-US" sz="1300" dirty="0" smtClean="0"/>
              <a:t>Hide Selected Object</a:t>
            </a:r>
          </a:p>
          <a:p>
            <a:pPr algn="r"/>
            <a:r>
              <a:rPr lang="en-US" sz="1300" dirty="0" smtClean="0"/>
              <a:t>Show All Objects</a:t>
            </a:r>
            <a:endParaRPr lang="en-US" sz="1300" dirty="0"/>
          </a:p>
        </p:txBody>
      </p:sp>
      <p:pic>
        <p:nvPicPr>
          <p:cNvPr id="7" name="Content Placeholder 6" descr="Screen Shot 2015-03-09 at 3.28.17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b="-114"/>
          <a:stretch/>
        </p:blipFill>
        <p:spPr>
          <a:xfrm>
            <a:off x="1866697" y="1670120"/>
            <a:ext cx="4050520" cy="3882155"/>
          </a:xfrm>
        </p:spPr>
      </p:pic>
    </p:spTree>
    <p:extLst>
      <p:ext uri="{BB962C8B-B14F-4D97-AF65-F5344CB8AC3E}">
        <p14:creationId xmlns:p14="http://schemas.microsoft.com/office/powerpoint/2010/main" val="94160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100139" y="3790276"/>
            <a:ext cx="1040029" cy="10500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 Shot 2014-11-03 at 10.16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089" y="1789476"/>
            <a:ext cx="1270035" cy="1260376"/>
          </a:xfrm>
          <a:prstGeom prst="rect">
            <a:avLst/>
          </a:prstGeom>
        </p:spPr>
      </p:pic>
      <p:pic>
        <p:nvPicPr>
          <p:cNvPr id="5" name="Picture 4" descr="Screen Shot 2014-11-03 at 10.15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164" y="1801796"/>
            <a:ext cx="1182914" cy="1163757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5300145" y="4070297"/>
            <a:ext cx="70002" cy="48003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492546" y="3972679"/>
            <a:ext cx="70002" cy="48003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742553" y="4192695"/>
            <a:ext cx="70002" cy="48003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920162" y="4062686"/>
            <a:ext cx="62397" cy="527649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370147" y="3980290"/>
            <a:ext cx="170004" cy="7000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332542" y="4482716"/>
            <a:ext cx="170004" cy="7000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812555" y="4072686"/>
            <a:ext cx="170004" cy="7000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742553" y="4602725"/>
            <a:ext cx="170004" cy="70005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290148" y="4570337"/>
            <a:ext cx="410008" cy="121142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492550" y="4472719"/>
            <a:ext cx="410008" cy="121142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5562552" y="3972682"/>
            <a:ext cx="407611" cy="87614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5384943" y="4075078"/>
            <a:ext cx="407611" cy="87614"/>
          </a:xfrm>
          <a:prstGeom prst="line">
            <a:avLst/>
          </a:prstGeom>
          <a:ln w="635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80147" y="1590116"/>
            <a:ext cx="910025" cy="910066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solidFill>
                  <a:srgbClr val="0000FF"/>
                </a:solidFill>
                <a:latin typeface="Abadi MT Condensed Extra Bold"/>
              </a:rPr>
              <a:t>?</a:t>
            </a:r>
            <a:endParaRPr lang="en-US" sz="7200" b="1" dirty="0">
              <a:solidFill>
                <a:srgbClr val="0000FF"/>
              </a:solidFill>
              <a:latin typeface="Abadi MT Condensed Extra Bold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32481" y="3802666"/>
            <a:ext cx="1040029" cy="10500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332487" y="4082687"/>
            <a:ext cx="70002" cy="48003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524888" y="3985069"/>
            <a:ext cx="70002" cy="48003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774895" y="4205085"/>
            <a:ext cx="70002" cy="48003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44899" y="4075076"/>
            <a:ext cx="70002" cy="48003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402489" y="3992680"/>
            <a:ext cx="170004" cy="7000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364884" y="4495106"/>
            <a:ext cx="170004" cy="7000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44897" y="4085076"/>
            <a:ext cx="170004" cy="7000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774895" y="4615115"/>
            <a:ext cx="170004" cy="70005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322490" y="4582727"/>
            <a:ext cx="410008" cy="121142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524892" y="4485109"/>
            <a:ext cx="410008" cy="121142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594894" y="3985072"/>
            <a:ext cx="407611" cy="87614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3417285" y="4087468"/>
            <a:ext cx="407611" cy="87614"/>
          </a:xfrm>
          <a:prstGeom prst="line">
            <a:avLst/>
          </a:prstGeom>
          <a:ln w="101600" cap="rnd">
            <a:solidFill>
              <a:srgbClr val="FF0000"/>
            </a:solidFill>
            <a:head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20096" y="4010292"/>
            <a:ext cx="390011" cy="13001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400093" y="4110300"/>
            <a:ext cx="610018" cy="43003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422487" y="4522718"/>
            <a:ext cx="390011" cy="13001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2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5635</TotalTime>
  <Words>69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Muons, Inc. / IIT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Roberts</dc:creator>
  <cp:lastModifiedBy>Tom Roberts</cp:lastModifiedBy>
  <cp:revision>23</cp:revision>
  <dcterms:created xsi:type="dcterms:W3CDTF">2014-10-17T16:13:43Z</dcterms:created>
  <dcterms:modified xsi:type="dcterms:W3CDTF">2015-03-13T15:56:56Z</dcterms:modified>
</cp:coreProperties>
</file>